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8" d="100"/>
          <a:sy n="118" d="100"/>
        </p:scale>
        <p:origin x="500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8048E-D80C-48F3-8C9F-AA1DE075AE1E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8DE6D-34D1-467C-A6D4-16C3203811C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297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66147-E176-5598-20CE-7A8B9BAC87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CE1EF-B214-4FEB-FB47-8040078BC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E7FD1-45E9-4A80-0A37-598153EA3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DEF52-DACF-6381-7F71-6BC906D2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B3833-6100-C4C6-1E87-9F80E5CAE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587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A77E-D080-0F66-A161-D99D61AE3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8A5982-C5F2-2A29-617E-B920DE975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860CD-74E4-B901-FA3D-0A8DDE66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D967-0DAE-F76F-BA23-F5543ABF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C2FB6-C207-DD1A-C2CE-3DD7CAF5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819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53F45C-6E62-4B25-91A4-27AABF0E83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243853"/>
            <a:ext cx="2628900" cy="49331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0D1D7-32E4-7217-4B5D-DD02B472D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243853"/>
            <a:ext cx="7734300" cy="49331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1DC9-8AC7-5925-B702-806DA453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F9D4C-13F8-258F-EE80-3E3930044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A3C35E-CB3B-6CDD-9727-F8036822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0224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AD3A2-50FE-BE67-30B3-DA4700C5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C47F-4616-5931-B0C7-8D038A7E6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5E05A-685A-C0BB-FDAD-5AB71BD1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0EA37-AC3B-512F-D1ED-8CDAFF4BA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53758-26CC-0AE1-B876-000565C9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786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E7A7C-1309-2436-4124-5DFBCBDE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8B883-C6C4-9022-91E9-36C8EC32E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27292-D08F-B955-5A5E-FC84A5649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5BBCA-9CFF-7A66-43D9-A4F31B4EE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93996-E4CA-430F-1640-165E819B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187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2156-42E5-4D5B-F9EB-3F10E735E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15DAE-0C47-99FA-DE8F-4F47643647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BEE7D5-7E04-EAD1-1DD9-77409BE20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A2117-4066-7841-3476-E23F842D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E1F8F-1F8D-3C86-1BA1-4013045D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33177-7FDD-8661-0F85-447C64142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103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84695-4194-53FC-F9F1-D1CDB0BC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70243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48BFB6-21D6-071B-FA8F-3DDBC1924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8628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222A3-E5C2-46C0-8672-9221D1113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10193"/>
            <a:ext cx="5157787" cy="3162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622210-8E33-86A9-2951-249C38BBE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8628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A8BC5-12E3-8D1E-38B8-BF8360A4E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10193"/>
            <a:ext cx="5183188" cy="31628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FF3990-E229-9C0F-8168-230D69F7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B87E0B-1C5B-862D-A7D9-9149120E4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36BD2C-2506-DCA5-FD24-F10D8CB6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292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4C27-71F2-51D0-6594-D36C5714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E1C733-D820-C05A-B0B8-3FFB3444A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C991F-A7BC-9C0C-3DB4-F03F0B2F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E4822-0693-E882-68D5-94E75941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75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AF95FB-461D-F209-0719-28806B61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BD8288-E222-1A43-D5A9-80CA6B8DE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26A94-292B-5254-2767-286C05CAD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81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F6E5E-5AF4-37CC-9DE5-85AA36F5D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061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5450B-A815-E367-7F3E-4423D8C2D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9083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181C1-DA96-72F8-89E8-9A4DF674A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6081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8DE14-E248-2C17-387E-EB2A69A2D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3B7C5-21F2-2B98-DE94-3EC3E6B57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F64A4-3F63-E157-4EC9-6EC43C02F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125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7571-9D82-73FD-92ED-22724034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3371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787F69-170F-B499-22D0-86BBF87BC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6394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28B07-8830-08D3-5AF0-85A568A32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33918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EFD8A1-75C3-0DAC-92CB-4EEFC040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11FF8-A207-0757-83A2-0F32D9E5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8D99F-329D-CF64-B74D-EE8331BBC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632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03E25A-DD31-DC9F-728E-C445D04D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0247" y="9096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49167-6873-88A0-EA03-E1B442C1F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0247" y="2370137"/>
            <a:ext cx="10515600" cy="3889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B5AAE-996B-3EAE-0905-6D3335137F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A4A32E-3FEB-449A-BA31-612344D88FBD}" type="datetimeFigureOut">
              <a:rPr lang="th-TH" smtClean="0"/>
              <a:t>13/05/68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606A3-7137-140C-2370-F152FD3C4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5B890-1562-1BA0-CE54-FB16FFB02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19FC50-5982-4B4E-8412-E99052061C9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717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7F5AA-E47D-2FEC-8CF1-99EC22DF0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81FEAB-DACC-D621-E14E-AD64417E53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04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A4F49-71E6-6DE1-D1E4-D2133F9C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543B2-F7AF-E11E-54E7-0BC0FFCDF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2625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Surached Thuankaewsing</dc:creator>
  <cp:lastModifiedBy>Surached Thuankaewsing</cp:lastModifiedBy>
  <cp:revision>1</cp:revision>
  <dcterms:created xsi:type="dcterms:W3CDTF">2025-05-13T04:36:32Z</dcterms:created>
  <dcterms:modified xsi:type="dcterms:W3CDTF">2025-05-13T04:39:54Z</dcterms:modified>
</cp:coreProperties>
</file>